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DBA24-4EFD-4CE4-A10B-540B31839621}" type="datetimeFigureOut">
              <a:rPr lang="en-IE" smtClean="0"/>
              <a:t>28/08/2022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C227E-7118-4345-8D58-A050F3296BEF}" type="slidenum">
              <a:rPr lang="en-IE" smtClean="0"/>
              <a:t>‹#›</a:t>
            </a:fld>
            <a:endParaRPr lang="en-IE"/>
          </a:p>
        </p:txBody>
      </p:sp>
    </p:spTree>
    <p:extLst>
      <p:ext uri="{BB962C8B-B14F-4D97-AF65-F5344CB8AC3E}">
        <p14:creationId xmlns:p14="http://schemas.microsoft.com/office/powerpoint/2010/main" val="311207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keyDriversVisual</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Call not answered by Region/Country</a:t>
            </a:r>
            <a:endParaRPr dirty="0"/>
          </a:p>
          <a:p>
            <a:r>
              <a:rPr b="0" dirty="0"/>
              <a:t>No alt text provided</a:t>
            </a:r>
            <a:endParaRPr dirty="0"/>
          </a:p>
          <a:p>
            <a:endParaRPr dirty="0"/>
          </a:p>
          <a:p>
            <a:r>
              <a:rPr b="1" dirty="0"/>
              <a:t>Customer calls not answered analysis</a:t>
            </a:r>
            <a:endParaRPr dirty="0"/>
          </a:p>
          <a:p>
            <a:r>
              <a:rPr b="0" dirty="0"/>
              <a:t>No alt text provided</a:t>
            </a:r>
            <a:endParaRPr dirty="0"/>
          </a:p>
          <a:p>
            <a:endParaRPr dirty="0"/>
          </a:p>
          <a:p>
            <a:r>
              <a:rPr b="1" dirty="0"/>
              <a:t>Call not answered by Business unit and Year-month</a:t>
            </a:r>
            <a:endParaRPr dirty="0"/>
          </a:p>
          <a:p>
            <a:r>
              <a:rPr b="0" dirty="0"/>
              <a:t>No alt text provided</a:t>
            </a:r>
            <a:endParaRPr dirty="0"/>
          </a:p>
          <a:p>
            <a:endParaRPr dirty="0"/>
          </a:p>
          <a:p>
            <a:r>
              <a:rPr b="1" dirty="0"/>
              <a:t>(Payment due date - call date) Vs count of calls</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Aging Bucket Overdue by  BU - 31st Dec</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Key Information - last 3 months</a:t>
            </a:r>
            <a:endParaRPr dirty="0"/>
          </a:p>
          <a:p>
            <a:r>
              <a:rPr b="0" dirty="0"/>
              <a:t>No alt text provided</a:t>
            </a:r>
            <a:endParaRPr dirty="0"/>
          </a:p>
          <a:p>
            <a:endParaRPr dirty="0"/>
          </a:p>
          <a:p>
            <a:r>
              <a:rPr b="1" dirty="0"/>
              <a:t>Sales by Region/Country</a:t>
            </a:r>
            <a:endParaRPr dirty="0"/>
          </a:p>
          <a:p>
            <a:r>
              <a:rPr b="0" dirty="0"/>
              <a:t>No alt text provided</a:t>
            </a:r>
            <a:endParaRPr dirty="0"/>
          </a:p>
          <a:p>
            <a:endParaRPr dirty="0"/>
          </a:p>
          <a:p>
            <a:r>
              <a:rPr b="1" dirty="0"/>
              <a:t>Business Unit Information</a:t>
            </a:r>
            <a:endParaRPr dirty="0"/>
          </a:p>
          <a:p>
            <a:r>
              <a:rPr b="0" dirty="0"/>
              <a:t>No alt text provided</a:t>
            </a:r>
            <a:endParaRPr dirty="0"/>
          </a:p>
          <a:p>
            <a:endParaRPr dirty="0"/>
          </a:p>
          <a:p>
            <a:r>
              <a:rPr b="1" dirty="0"/>
              <a:t>Sales Vs Overdue amount Trend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ScrollingTextVisual1448795304508</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Month over month sales performance</a:t>
            </a:r>
            <a:endParaRPr dirty="0"/>
          </a:p>
          <a:p>
            <a:r>
              <a:rPr b="0" dirty="0"/>
              <a:t>No alt text provided</a:t>
            </a:r>
            <a:endParaRPr dirty="0"/>
          </a:p>
          <a:p>
            <a:endParaRPr dirty="0"/>
          </a:p>
          <a:p>
            <a:r>
              <a:rPr b="1" dirty="0"/>
              <a:t>Business Unit Sales performance</a:t>
            </a:r>
            <a:endParaRPr dirty="0"/>
          </a:p>
          <a:p>
            <a:r>
              <a:rPr b="0" dirty="0"/>
              <a:t>No alt text provided</a:t>
            </a:r>
            <a:endParaRPr dirty="0"/>
          </a:p>
          <a:p>
            <a:endParaRPr dirty="0"/>
          </a:p>
          <a:p>
            <a:r>
              <a:rPr b="1" dirty="0"/>
              <a:t>Product Sales performance MoM%</a:t>
            </a:r>
            <a:endParaRPr dirty="0"/>
          </a:p>
          <a:p>
            <a:r>
              <a:rPr b="0" dirty="0"/>
              <a:t>No alt text provided</a:t>
            </a:r>
            <a:endParaRPr dirty="0"/>
          </a:p>
          <a:p>
            <a:endParaRPr dirty="0"/>
          </a:p>
          <a:p>
            <a:r>
              <a:rPr b="1" dirty="0"/>
              <a:t>Sales by Product</a:t>
            </a:r>
            <a:endParaRPr dirty="0"/>
          </a:p>
          <a:p>
            <a:r>
              <a:rPr b="0" dirty="0"/>
              <a:t>No alt text provided</a:t>
            </a:r>
            <a:endParaRPr dirty="0"/>
          </a:p>
          <a:p>
            <a:endParaRPr dirty="0"/>
          </a:p>
          <a:p>
            <a:r>
              <a:rPr b="1" dirty="0"/>
              <a:t>Summary</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MoM% performance by Region/Country</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Business unit MoM% performance</a:t>
            </a:r>
            <a:endParaRPr dirty="0"/>
          </a:p>
          <a:p>
            <a:r>
              <a:rPr b="0" dirty="0"/>
              <a:t>No alt text provided</a:t>
            </a:r>
            <a:endParaRPr dirty="0"/>
          </a:p>
          <a:p>
            <a:endParaRPr dirty="0"/>
          </a:p>
          <a:p>
            <a:r>
              <a:rPr b="1" dirty="0"/>
              <a:t>Python - Sales Forecasting ( 2022 - 2023) </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keyDriversVisual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Top 5 customers contributing high overdue% </a:t>
            </a:r>
            <a:endParaRPr dirty="0"/>
          </a:p>
          <a:p>
            <a:r>
              <a:rPr b="0" dirty="0"/>
              <a:t>No alt text provided</a:t>
            </a:r>
            <a:endParaRPr dirty="0"/>
          </a:p>
          <a:p>
            <a:endParaRPr dirty="0"/>
          </a:p>
          <a:p>
            <a:r>
              <a:rPr b="1" dirty="0"/>
              <a:t>Customers whose Avg. sales low, Overdue% high</a:t>
            </a:r>
            <a:endParaRPr dirty="0"/>
          </a:p>
          <a:p>
            <a:r>
              <a:rPr b="0" dirty="0"/>
              <a:t>No alt text provided</a:t>
            </a:r>
            <a:endParaRPr dirty="0"/>
          </a:p>
          <a:p>
            <a:endParaRPr dirty="0"/>
          </a:p>
          <a:p>
            <a:r>
              <a:rPr b="1" dirty="0"/>
              <a:t>Top 5 Sales generating customers</a:t>
            </a:r>
            <a:endParaRPr dirty="0"/>
          </a:p>
          <a:p>
            <a:r>
              <a:rPr b="0" dirty="0"/>
              <a:t>No alt text provided</a:t>
            </a:r>
            <a:endParaRPr dirty="0"/>
          </a:p>
          <a:p>
            <a:endParaRPr dirty="0"/>
          </a:p>
          <a:p>
            <a:r>
              <a:rPr b="1" dirty="0"/>
              <a:t>Top 8 customers having dunning count = 13</a:t>
            </a:r>
            <a:endParaRPr dirty="0"/>
          </a:p>
          <a:p>
            <a:r>
              <a:rPr b="0" dirty="0"/>
              <a:t>No alt text provided</a:t>
            </a:r>
            <a:endParaRPr dirty="0"/>
          </a:p>
          <a:p>
            <a:endParaRPr dirty="0"/>
          </a:p>
          <a:p>
            <a:r>
              <a:rPr b="1" dirty="0"/>
              <a:t>Summary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Avg Sales Vs Count of customers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 customers with total sales and trend over time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Click to 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Aging activity over time</a:t>
            </a:r>
            <a:endParaRPr dirty="0"/>
          </a:p>
          <a:p>
            <a:r>
              <a:rPr b="0" dirty="0"/>
              <a:t>No alt text provided</a:t>
            </a:r>
            <a:endParaRPr dirty="0"/>
          </a:p>
          <a:p>
            <a:endParaRPr dirty="0"/>
          </a:p>
          <a:p>
            <a:r>
              <a:rPr b="1" dirty="0"/>
              <a:t>Cashflow  - 2021</a:t>
            </a:r>
            <a:endParaRPr dirty="0"/>
          </a:p>
          <a:p>
            <a:r>
              <a:rPr b="0" dirty="0"/>
              <a:t>No alt text provided</a:t>
            </a:r>
            <a:endParaRPr dirty="0"/>
          </a:p>
          <a:p>
            <a:endParaRPr dirty="0"/>
          </a:p>
          <a:p>
            <a:r>
              <a:rPr b="1" dirty="0"/>
              <a:t>Day Sales Outstanding - 2021</a:t>
            </a:r>
            <a:endParaRPr dirty="0"/>
          </a:p>
          <a:p>
            <a:r>
              <a:rPr b="0" dirty="0"/>
              <a:t>No alt text provided</a:t>
            </a:r>
            <a:endParaRPr dirty="0"/>
          </a:p>
          <a:p>
            <a:endParaRPr dirty="0"/>
          </a:p>
          <a:p>
            <a:r>
              <a:rPr b="1" dirty="0"/>
              <a:t>Overdue% share w.r.t sales across Region/Country </a:t>
            </a:r>
            <a:endParaRPr dirty="0"/>
          </a:p>
          <a:p>
            <a:r>
              <a:rPr b="0" dirty="0"/>
              <a:t>No alt text provided</a:t>
            </a:r>
            <a:endParaRPr dirty="0"/>
          </a:p>
          <a:p>
            <a:endParaRPr dirty="0"/>
          </a:p>
          <a:p>
            <a:r>
              <a:rPr b="1" dirty="0"/>
              <a:t>Summary</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1ceb96ec-8d77-44c5-a751-c197e7c0f95f/?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image ,actionButton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Landing page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actionButton ,keyDriversVisual.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Key influencers - 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Call not answered by Region/Country ,Customer calls not answered analysis ,Call not answered by Business unit and Year-month ,(Payment due date - call date) Vs count of call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CX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actionButton ,textbox ,textbox ,image ,textbox ,area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Recommendation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textbox ,actionButton ,card ,card ,card ,Aging Bucket Overdue by  BU - 31st Dec ,textbox ,card ,card ,card ,card ,actionButton ,textbox ,Key Information - last 3 months ,Sales by Region/Country ,Business Unit Information ,Sales Vs Overdue amount Trend ,slicer ,slicer ,slicer ,shape ,shape ,slicer ,actionButton ,Click to clear all filters ,slicer ,actionButton ,slicer ,shape ,ScrollingTextVisual1448795304508 ,image ,image ,image ,image ,image ,image ,textbox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Dashboard V5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textbox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More Information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Month over month sales performance ,Business Unit Sales performance ,Product Sales performance MoM% ,Sales by Product ,Summary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MoM% performance by Region/Country ,actionButton ,Business unit MoM% performance ,Python - Sales Forecasting ( 2022 - 2023)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Sales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keyDriversVisual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Key Influencers - sales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Top 5 customers contributing high overdue%  ,Customers whose Avg. sales low, Overdue% high ,Top 5 Sales generating customers ,Top 8 customers having dunning count = 13 ,Summary ,textbox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Customer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actionButton ,Avg Sales Vs Count of customers ,textbox ,Top 10 customers with total sales and trend over tim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Customer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actionButton ,textbox ,actionButton ,textbox ,slicer ,slicer ,slicer ,shape ,shape ,slicer ,Click to clear all filters ,slicer ,actionButton ,slicer ,shape ,textbox ,image ,actionButton ,actionButton ,Aging activity over time ,Cashflow  - 2021 ,Day Sales Outstanding - 2021 ,Overdue% share w.r.t sales across Region/Country  ,Summar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Insights - AR</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1545</Words>
  <Application>Microsoft Office PowerPoint</Application>
  <PresentationFormat>Widescreen</PresentationFormat>
  <Paragraphs>795</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Custom Design</vt:lpstr>
      <vt:lpstr>Landing page</vt:lpstr>
      <vt:lpstr>Executive Dashboard V5</vt:lpstr>
      <vt:lpstr>More Information </vt:lpstr>
      <vt:lpstr>Data Insights - sales</vt:lpstr>
      <vt:lpstr>Data Insights - Sales 2</vt:lpstr>
      <vt:lpstr>Key Influencers - sales</vt:lpstr>
      <vt:lpstr>Data Insights - Customer</vt:lpstr>
      <vt:lpstr>Data Insights - Customer 2</vt:lpstr>
      <vt:lpstr>Data Insights - AR</vt:lpstr>
      <vt:lpstr>Key influencers - AR</vt:lpstr>
      <vt:lpstr>Data Insights - CX</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Shinde, Gaurav</cp:lastModifiedBy>
  <cp:revision>5</cp:revision>
  <dcterms:created xsi:type="dcterms:W3CDTF">2016-09-04T11:54:55Z</dcterms:created>
  <dcterms:modified xsi:type="dcterms:W3CDTF">2022-08-28T15:50:29Z</dcterms:modified>
</cp:coreProperties>
</file>